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BF73B5"/>
    <a:srgbClr val="000000"/>
    <a:srgbClr val="F04B2F"/>
    <a:srgbClr val="7A81FF"/>
    <a:srgbClr val="009193"/>
    <a:srgbClr val="942093"/>
    <a:srgbClr val="FF85FF"/>
    <a:srgbClr val="56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42"/>
    <p:restoredTop sz="94737"/>
  </p:normalViewPr>
  <p:slideViewPr>
    <p:cSldViewPr snapToGrid="0" snapToObjects="1">
      <p:cViewPr varScale="1">
        <p:scale>
          <a:sx n="76" d="100"/>
          <a:sy n="76" d="100"/>
        </p:scale>
        <p:origin x="164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D693C-D31A-984C-A719-44EE3BB4B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EDC63-762A-B04F-B9DB-FEABF3DB1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2D5BF-76FF-564B-A865-84970424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7D29B-0073-5143-A880-0A6BB58C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639AB-04FA-C344-B6AA-729EBC87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4B7E8-0C08-1549-AB48-95250D02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375CA-B2B0-3B4D-A283-FD2D1F787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D195D-CFCD-694C-A6E1-EC22B25CB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D5780-BA13-2647-99BE-07353069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B9308-D479-2941-9F20-3C5F5E5E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4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03DDD-2832-D248-B87B-DB7F0ECD9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8745B-6BA6-9346-ABF8-8A585F5DA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0BEF0-CF6C-C64D-82C2-9FFA5B12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17CFA-3ED8-E249-8D41-464E85F4C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D8061-A876-8140-A3E8-1429D37FC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3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B624C-1BAD-5544-8A49-4B42CA1E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0D569-36B0-4049-8014-251885568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3B435-8C58-2846-BC4A-4D06E67CE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BAB4F-6C3E-234A-9D39-B01DD7DE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01511-B7B3-E043-BE87-07F41FD7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9BAD-9CBD-DE46-8918-5F1BA9BA8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C7754-9E24-5C43-9E8A-9E849204B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0047E-33C3-B54D-889D-3C37DEF9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00365-6744-434C-90AB-81C7D4ED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3EB59-30B4-B54A-813F-E484DA2C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5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641C3-4609-414A-BA6B-080627566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C422-E1FC-C84B-85AD-C44D3DE66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8CA97-420A-804F-AB39-E58F44D01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189EE-D289-C340-813E-52604BF4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5A851-7129-ED48-A115-899CC8838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16876-E7E8-1C4B-B112-FC72DB6E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2E87-765E-1645-BD24-2E5A1B6A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190AF-82F9-4041-9B30-3F7D8990B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B90CB-9168-9B43-B07A-FB3811704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1B0087-B058-A344-A83B-63DF7A37E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64315-132C-1245-AFCB-5D28AC84B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AD701-D2A0-764C-BDF6-827C2EEB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0F7AC-D419-904E-89C8-E291E9C2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6885BC-C12F-0B43-BFB0-B213002B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3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ACE7-723C-A447-B93B-A5D6F9F47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320E25-B10C-7F47-825A-68531671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0723D-C9A6-234B-A169-E0A47557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ADA50-D6D1-6648-8326-A3FC3C59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C0AAD-F3A5-F74A-91BD-36CF5588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587AF-8836-B44B-9144-8822EC6A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9DD0E-3C8E-0949-9A61-427973DA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B0743-25FD-C545-87CA-8137D31A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F1060-370E-674A-9C34-FDFD36F7A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84E55-E201-A84F-AC8E-60A184F53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D3D4F-9067-FD4D-9B5B-C8F613F2A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9E3DC-F12A-D846-B830-DBFA1A5E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165DF-E944-8945-A38E-B7D8B1B1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5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F810-763F-2543-8732-CA236CD3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8E5C1-2791-EF42-8F3B-8875DC765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CEEB8-ED3A-8247-AD15-71B12744D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1CA1D-B89C-2445-8612-F0A1452F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01BE0-5632-724D-BAFF-EFE334F2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6FDEB-A12A-7B4E-8D40-50EF26608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05BA63-3A66-1247-AB6F-86A2E39B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C66A7-99E4-284F-8336-22F380F7E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44281-06A8-5F48-B7DB-F6DF4976F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0DC8C-D55C-9849-B48E-163E983F510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42E0-FA0E-164F-BAF8-559D73057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5A47-27C2-284B-9946-CA9B782DE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13E0A-CF00-734B-88D9-975EAB37F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4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nd/3.0/" TargetMode="External"/><Relationship Id="rId3" Type="http://schemas.openxmlformats.org/officeDocument/2006/relationships/hyperlink" Target="http://www.sweetbeebuzzings.blogspot.com/2009_11_01_archive.html" TargetMode="External"/><Relationship Id="rId7" Type="http://schemas.openxmlformats.org/officeDocument/2006/relationships/hyperlink" Target="http://www.fleecefun.com/thanksgiving-printable-fre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jobsanger.blogspot.com/2014/11/happy-thanksgiving.html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chemeClr val="accent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156650" y="979565"/>
            <a:ext cx="7442746" cy="14591525"/>
            <a:chOff x="107003311" y="105750136"/>
            <a:chExt cx="7138059" cy="9281384"/>
          </a:xfrm>
          <a:solidFill>
            <a:srgbClr val="FFC000"/>
          </a:solidFill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7078524" y="106575026"/>
              <a:ext cx="2461358" cy="1477023"/>
            </a:xfrm>
            <a:prstGeom prst="rect">
              <a:avLst/>
            </a:prstGeom>
            <a:solidFill>
              <a:srgbClr val="FF93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40234" tIns="40234" rIns="40234" bIns="40234" numCol="1" anchor="t" anchorCtr="0" compatLnSpc="1">
              <a:prstTxWarp prst="textNoShape">
                <a:avLst/>
              </a:prstTxWarp>
            </a:bodyPr>
            <a:lstStyle/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u="sng" dirty="0">
                  <a:latin typeface="HelloAsparagus Medium" panose="02000603000000000000" pitchFamily="2" charset="0"/>
                  <a:ea typeface="HelloAsparagus Medium" panose="02000603000000000000" pitchFamily="2" charset="0"/>
                  <a:cs typeface="Arial" pitchFamily="34" charset="0"/>
                </a:rPr>
                <a:t>SPELLING</a:t>
              </a:r>
            </a:p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u="sng" dirty="0">
                <a:latin typeface="HelloAsparagus Medium" panose="02000603000000000000" pitchFamily="2" charset="0"/>
                <a:ea typeface="HelloAsparagus Medium" panose="02000603000000000000" pitchFamily="2" charset="0"/>
                <a:cs typeface="Arial" pitchFamily="34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107003311" y="110233945"/>
              <a:ext cx="3199641" cy="1141379"/>
            </a:xfrm>
            <a:prstGeom prst="rect">
              <a:avLst/>
            </a:prstGeom>
            <a:solidFill>
              <a:srgbClr val="FF9300"/>
            </a:solidFill>
            <a:ln w="57150" algn="in">
              <a:solidFill>
                <a:schemeClr val="accent1"/>
              </a:solidFill>
              <a:prstDash val="sysDash"/>
              <a:miter lim="800000"/>
              <a:headEnd/>
              <a:tailEnd/>
            </a:ln>
            <a:effectLst/>
          </p:spPr>
          <p:txBody>
            <a:bodyPr vert="horz" wrap="square" lIns="40234" tIns="40234" rIns="40234" bIns="40234" numCol="1" anchor="t" anchorCtr="0" compatLnSpc="1">
              <a:prstTxWarp prst="textNoShape">
                <a:avLst/>
              </a:prstTxWarp>
            </a:bodyPr>
            <a:lstStyle/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sng" dirty="0">
                  <a:latin typeface="HelloBuckaroo Medium" panose="02000603000000000000" pitchFamily="2" charset="0"/>
                  <a:ea typeface="HelloBuckaroo Medium" panose="02000603000000000000" pitchFamily="2" charset="0"/>
                  <a:cs typeface="Arial" pitchFamily="34" charset="0"/>
                </a:rPr>
                <a:t>Tests this week: </a:t>
              </a:r>
            </a:p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 u="sng" dirty="0">
                <a:latin typeface="HelloBuckaroo Medium" panose="02000603000000000000" pitchFamily="2" charset="0"/>
                <a:ea typeface="HelloBuckaroo Medium" panose="02000603000000000000" pitchFamily="2" charset="0"/>
                <a:cs typeface="Arial" pitchFamily="34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253780" y="112021620"/>
              <a:ext cx="1394460" cy="3009900"/>
              <a:chOff x="110253780" y="110816631"/>
              <a:chExt cx="1394460" cy="3009900"/>
            </a:xfrm>
            <a:grpFill/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324264" y="110882829"/>
                <a:ext cx="1323976" cy="1323976"/>
              </a:xfrm>
              <a:prstGeom prst="ellipse">
                <a:avLst/>
              </a:prstGeom>
              <a:grpFill/>
              <a:ln w="9525" algn="in">
                <a:noFill/>
                <a:round/>
                <a:headEnd/>
                <a:tailEnd/>
              </a:ln>
              <a:effectLst/>
            </p:spPr>
            <p:txBody>
              <a:bodyPr vert="horz" wrap="square" lIns="40234" tIns="40234" rIns="40234" bIns="4023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98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642400" y="113606027"/>
                <a:ext cx="220504" cy="220504"/>
              </a:xfrm>
              <a:prstGeom prst="ellipse">
                <a:avLst/>
              </a:prstGeom>
              <a:grpFill/>
              <a:ln w="9525" algn="in">
                <a:solidFill>
                  <a:srgbClr val="0F6FC6"/>
                </a:solidFill>
                <a:round/>
                <a:headEnd/>
                <a:tailEnd/>
              </a:ln>
              <a:effectLst/>
            </p:spPr>
            <p:txBody>
              <a:bodyPr vert="horz" wrap="square" lIns="40234" tIns="40234" rIns="40234" bIns="4023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98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253780" y="110816631"/>
                <a:ext cx="1323976" cy="1323976"/>
              </a:xfrm>
              <a:prstGeom prst="ellipse">
                <a:avLst/>
              </a:prstGeom>
              <a:grpFill/>
              <a:ln w="9525" algn="in">
                <a:solidFill>
                  <a:srgbClr val="0F6FC6"/>
                </a:solidFill>
                <a:round/>
                <a:headEnd/>
                <a:tailEnd/>
              </a:ln>
              <a:effectLst/>
            </p:spPr>
            <p:txBody>
              <a:bodyPr vert="horz" wrap="square" lIns="40234" tIns="40234" rIns="40234" bIns="4023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980"/>
              </a:p>
            </p:txBody>
          </p:sp>
        </p:grp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 rot="10800000" flipV="1">
              <a:off x="109881517" y="106531180"/>
              <a:ext cx="4023459" cy="865509"/>
            </a:xfrm>
            <a:custGeom>
              <a:avLst/>
              <a:gdLst>
                <a:gd name="connsiteX0" fmla="*/ 0 w 4023459"/>
                <a:gd name="connsiteY0" fmla="*/ 0 h 865509"/>
                <a:gd name="connsiteX1" fmla="*/ 494311 w 4023459"/>
                <a:gd name="connsiteY1" fmla="*/ 0 h 865509"/>
                <a:gd name="connsiteX2" fmla="*/ 1109325 w 4023459"/>
                <a:gd name="connsiteY2" fmla="*/ 0 h 865509"/>
                <a:gd name="connsiteX3" fmla="*/ 1643870 w 4023459"/>
                <a:gd name="connsiteY3" fmla="*/ 0 h 865509"/>
                <a:gd name="connsiteX4" fmla="*/ 2138181 w 4023459"/>
                <a:gd name="connsiteY4" fmla="*/ 0 h 865509"/>
                <a:gd name="connsiteX5" fmla="*/ 2753196 w 4023459"/>
                <a:gd name="connsiteY5" fmla="*/ 0 h 865509"/>
                <a:gd name="connsiteX6" fmla="*/ 3327975 w 4023459"/>
                <a:gd name="connsiteY6" fmla="*/ 0 h 865509"/>
                <a:gd name="connsiteX7" fmla="*/ 4023459 w 4023459"/>
                <a:gd name="connsiteY7" fmla="*/ 0 h 865509"/>
                <a:gd name="connsiteX8" fmla="*/ 4023459 w 4023459"/>
                <a:gd name="connsiteY8" fmla="*/ 450065 h 865509"/>
                <a:gd name="connsiteX9" fmla="*/ 4023459 w 4023459"/>
                <a:gd name="connsiteY9" fmla="*/ 865509 h 865509"/>
                <a:gd name="connsiteX10" fmla="*/ 3529148 w 4023459"/>
                <a:gd name="connsiteY10" fmla="*/ 865509 h 865509"/>
                <a:gd name="connsiteX11" fmla="*/ 3075072 w 4023459"/>
                <a:gd name="connsiteY11" fmla="*/ 865509 h 865509"/>
                <a:gd name="connsiteX12" fmla="*/ 2460058 w 4023459"/>
                <a:gd name="connsiteY12" fmla="*/ 865509 h 865509"/>
                <a:gd name="connsiteX13" fmla="*/ 1965747 w 4023459"/>
                <a:gd name="connsiteY13" fmla="*/ 865509 h 865509"/>
                <a:gd name="connsiteX14" fmla="*/ 1350733 w 4023459"/>
                <a:gd name="connsiteY14" fmla="*/ 865509 h 865509"/>
                <a:gd name="connsiteX15" fmla="*/ 695484 w 4023459"/>
                <a:gd name="connsiteY15" fmla="*/ 865509 h 865509"/>
                <a:gd name="connsiteX16" fmla="*/ 0 w 4023459"/>
                <a:gd name="connsiteY16" fmla="*/ 865509 h 865509"/>
                <a:gd name="connsiteX17" fmla="*/ 0 w 4023459"/>
                <a:gd name="connsiteY17" fmla="*/ 415444 h 865509"/>
                <a:gd name="connsiteX18" fmla="*/ 0 w 4023459"/>
                <a:gd name="connsiteY18" fmla="*/ 0 h 865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023459" h="865509" fill="none" extrusionOk="0">
                  <a:moveTo>
                    <a:pt x="0" y="0"/>
                  </a:moveTo>
                  <a:cubicBezTo>
                    <a:pt x="224457" y="-9738"/>
                    <a:pt x="315485" y="23648"/>
                    <a:pt x="494311" y="0"/>
                  </a:cubicBezTo>
                  <a:cubicBezTo>
                    <a:pt x="673137" y="-23648"/>
                    <a:pt x="865438" y="14047"/>
                    <a:pt x="1109325" y="0"/>
                  </a:cubicBezTo>
                  <a:cubicBezTo>
                    <a:pt x="1353212" y="-14047"/>
                    <a:pt x="1412632" y="23466"/>
                    <a:pt x="1643870" y="0"/>
                  </a:cubicBezTo>
                  <a:cubicBezTo>
                    <a:pt x="1875108" y="-23466"/>
                    <a:pt x="1902292" y="1206"/>
                    <a:pt x="2138181" y="0"/>
                  </a:cubicBezTo>
                  <a:cubicBezTo>
                    <a:pt x="2374070" y="-1206"/>
                    <a:pt x="2532424" y="59518"/>
                    <a:pt x="2753196" y="0"/>
                  </a:cubicBezTo>
                  <a:cubicBezTo>
                    <a:pt x="2973969" y="-59518"/>
                    <a:pt x="3207441" y="25195"/>
                    <a:pt x="3327975" y="0"/>
                  </a:cubicBezTo>
                  <a:cubicBezTo>
                    <a:pt x="3448509" y="-25195"/>
                    <a:pt x="3721852" y="81799"/>
                    <a:pt x="4023459" y="0"/>
                  </a:cubicBezTo>
                  <a:cubicBezTo>
                    <a:pt x="4054920" y="95814"/>
                    <a:pt x="4012214" y="347137"/>
                    <a:pt x="4023459" y="450065"/>
                  </a:cubicBezTo>
                  <a:cubicBezTo>
                    <a:pt x="4034704" y="552993"/>
                    <a:pt x="3982578" y="665547"/>
                    <a:pt x="4023459" y="865509"/>
                  </a:cubicBezTo>
                  <a:cubicBezTo>
                    <a:pt x="3883380" y="881470"/>
                    <a:pt x="3628977" y="832403"/>
                    <a:pt x="3529148" y="865509"/>
                  </a:cubicBezTo>
                  <a:cubicBezTo>
                    <a:pt x="3429319" y="898615"/>
                    <a:pt x="3189350" y="828096"/>
                    <a:pt x="3075072" y="865509"/>
                  </a:cubicBezTo>
                  <a:cubicBezTo>
                    <a:pt x="2960794" y="902922"/>
                    <a:pt x="2726569" y="792347"/>
                    <a:pt x="2460058" y="865509"/>
                  </a:cubicBezTo>
                  <a:cubicBezTo>
                    <a:pt x="2193547" y="938671"/>
                    <a:pt x="2144803" y="806554"/>
                    <a:pt x="1965747" y="865509"/>
                  </a:cubicBezTo>
                  <a:cubicBezTo>
                    <a:pt x="1786691" y="924464"/>
                    <a:pt x="1570141" y="843310"/>
                    <a:pt x="1350733" y="865509"/>
                  </a:cubicBezTo>
                  <a:cubicBezTo>
                    <a:pt x="1131325" y="887708"/>
                    <a:pt x="972681" y="813431"/>
                    <a:pt x="695484" y="865509"/>
                  </a:cubicBezTo>
                  <a:cubicBezTo>
                    <a:pt x="418287" y="917587"/>
                    <a:pt x="342257" y="865114"/>
                    <a:pt x="0" y="865509"/>
                  </a:cubicBezTo>
                  <a:cubicBezTo>
                    <a:pt x="-4585" y="755150"/>
                    <a:pt x="41684" y="615867"/>
                    <a:pt x="0" y="415444"/>
                  </a:cubicBezTo>
                  <a:cubicBezTo>
                    <a:pt x="-41684" y="215021"/>
                    <a:pt x="2017" y="193520"/>
                    <a:pt x="0" y="0"/>
                  </a:cubicBezTo>
                  <a:close/>
                </a:path>
                <a:path w="4023459" h="865509" stroke="0" extrusionOk="0">
                  <a:moveTo>
                    <a:pt x="0" y="0"/>
                  </a:moveTo>
                  <a:cubicBezTo>
                    <a:pt x="219744" y="-3010"/>
                    <a:pt x="375115" y="28502"/>
                    <a:pt x="534545" y="0"/>
                  </a:cubicBezTo>
                  <a:cubicBezTo>
                    <a:pt x="693975" y="-28502"/>
                    <a:pt x="774497" y="51301"/>
                    <a:pt x="988621" y="0"/>
                  </a:cubicBezTo>
                  <a:cubicBezTo>
                    <a:pt x="1202745" y="-51301"/>
                    <a:pt x="1493245" y="36722"/>
                    <a:pt x="1643870" y="0"/>
                  </a:cubicBezTo>
                  <a:cubicBezTo>
                    <a:pt x="1794495" y="-36722"/>
                    <a:pt x="2008454" y="41657"/>
                    <a:pt x="2178416" y="0"/>
                  </a:cubicBezTo>
                  <a:cubicBezTo>
                    <a:pt x="2348378" y="-41657"/>
                    <a:pt x="2461708" y="49792"/>
                    <a:pt x="2712961" y="0"/>
                  </a:cubicBezTo>
                  <a:cubicBezTo>
                    <a:pt x="2964214" y="-49792"/>
                    <a:pt x="3152734" y="7499"/>
                    <a:pt x="3368210" y="0"/>
                  </a:cubicBezTo>
                  <a:cubicBezTo>
                    <a:pt x="3583686" y="-7499"/>
                    <a:pt x="3820237" y="10002"/>
                    <a:pt x="4023459" y="0"/>
                  </a:cubicBezTo>
                  <a:cubicBezTo>
                    <a:pt x="4064618" y="115246"/>
                    <a:pt x="3999906" y="352983"/>
                    <a:pt x="4023459" y="450065"/>
                  </a:cubicBezTo>
                  <a:cubicBezTo>
                    <a:pt x="4047012" y="547148"/>
                    <a:pt x="3978077" y="711399"/>
                    <a:pt x="4023459" y="865509"/>
                  </a:cubicBezTo>
                  <a:cubicBezTo>
                    <a:pt x="3867156" y="878345"/>
                    <a:pt x="3700350" y="851497"/>
                    <a:pt x="3529148" y="865509"/>
                  </a:cubicBezTo>
                  <a:cubicBezTo>
                    <a:pt x="3357946" y="879521"/>
                    <a:pt x="3078384" y="796795"/>
                    <a:pt x="2954368" y="865509"/>
                  </a:cubicBezTo>
                  <a:cubicBezTo>
                    <a:pt x="2830352" y="934223"/>
                    <a:pt x="2641190" y="842317"/>
                    <a:pt x="2419823" y="865509"/>
                  </a:cubicBezTo>
                  <a:cubicBezTo>
                    <a:pt x="2198457" y="888701"/>
                    <a:pt x="2057870" y="787736"/>
                    <a:pt x="1764574" y="865509"/>
                  </a:cubicBezTo>
                  <a:cubicBezTo>
                    <a:pt x="1471278" y="943282"/>
                    <a:pt x="1294912" y="819493"/>
                    <a:pt x="1109325" y="865509"/>
                  </a:cubicBezTo>
                  <a:cubicBezTo>
                    <a:pt x="923738" y="911525"/>
                    <a:pt x="795617" y="840675"/>
                    <a:pt x="615014" y="865509"/>
                  </a:cubicBezTo>
                  <a:cubicBezTo>
                    <a:pt x="434411" y="890343"/>
                    <a:pt x="171763" y="841971"/>
                    <a:pt x="0" y="865509"/>
                  </a:cubicBezTo>
                  <a:cubicBezTo>
                    <a:pt x="-25061" y="657317"/>
                    <a:pt x="22029" y="599781"/>
                    <a:pt x="0" y="415444"/>
                  </a:cubicBezTo>
                  <a:cubicBezTo>
                    <a:pt x="-22029" y="231107"/>
                    <a:pt x="38359" y="192457"/>
                    <a:pt x="0" y="0"/>
                  </a:cubicBezTo>
                  <a:close/>
                </a:path>
              </a:pathLst>
            </a:custGeom>
            <a:solidFill>
              <a:srgbClr val="FF9300"/>
            </a:solidFill>
            <a:ln w="203200" cmpd="thinThick" algn="ctr">
              <a:solidFill>
                <a:schemeClr val="bg1"/>
              </a:solidFill>
              <a:prstDash val="sysDash"/>
              <a:bevel/>
              <a:headEnd/>
              <a:tailEnd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  <a:effectLst/>
          </p:spPr>
          <p:txBody>
            <a:bodyPr vert="horz" wrap="square" lIns="40234" tIns="40234" rIns="40234" bIns="40234" numCol="1" anchor="t" anchorCtr="0" compatLnSpc="1">
              <a:prstTxWarp prst="textNoShape">
                <a:avLst/>
              </a:prstTxWarp>
            </a:bodyPr>
            <a:lstStyle/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u="sng" dirty="0">
                  <a:solidFill>
                    <a:schemeClr val="bg1"/>
                  </a:solidFill>
                  <a:latin typeface="HelloAsparagus Medium" panose="02000603000000000000" pitchFamily="2" charset="0"/>
                  <a:ea typeface="HelloAsparagus Medium" panose="02000603000000000000" pitchFamily="2" charset="0"/>
                  <a:cs typeface="Snap ITC" panose="020F0502020204030204" pitchFamily="34" charset="0"/>
                </a:rPr>
                <a:t>Ha </a:t>
              </a:r>
              <a:r>
                <a:rPr lang="en-US" sz="3600" u="sng" dirty="0" err="1">
                  <a:solidFill>
                    <a:schemeClr val="bg1"/>
                  </a:solidFill>
                  <a:latin typeface="HelloAsparagus Medium" panose="02000603000000000000" pitchFamily="2" charset="0"/>
                  <a:ea typeface="HelloAsparagus Medium" panose="02000603000000000000" pitchFamily="2" charset="0"/>
                  <a:cs typeface="Snap ITC" panose="020F0502020204030204" pitchFamily="34" charset="0"/>
                </a:rPr>
                <a:t>ve</a:t>
              </a:r>
              <a:r>
                <a:rPr lang="en-US" sz="3600" u="sng" dirty="0">
                  <a:solidFill>
                    <a:schemeClr val="bg1"/>
                  </a:solidFill>
                  <a:latin typeface="HelloAsparagus Medium" panose="02000603000000000000" pitchFamily="2" charset="0"/>
                  <a:ea typeface="HelloAsparagus Medium" panose="02000603000000000000" pitchFamily="2" charset="0"/>
                  <a:cs typeface="Snap ITC" panose="020F0502020204030204" pitchFamily="34" charset="0"/>
                </a:rPr>
                <a:t> a safe and happy Thanksgiving</a:t>
              </a:r>
              <a:endParaRPr lang="en-US" sz="4000" u="sng" dirty="0">
                <a:solidFill>
                  <a:schemeClr val="bg1"/>
                </a:solidFill>
                <a:latin typeface="HelloAsparagus Medium" panose="02000603000000000000" pitchFamily="2" charset="0"/>
                <a:ea typeface="HelloAsparagus Medium" panose="02000603000000000000" pitchFamily="2" charset="0"/>
                <a:cs typeface="Snap ITC" panose="020F0502020204030204" pitchFamily="34" charset="0"/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109829873" y="108333690"/>
              <a:ext cx="4311497" cy="1754258"/>
            </a:xfrm>
            <a:custGeom>
              <a:avLst/>
              <a:gdLst>
                <a:gd name="connsiteX0" fmla="*/ 0 w 4311497"/>
                <a:gd name="connsiteY0" fmla="*/ 0 h 1754258"/>
                <a:gd name="connsiteX1" fmla="*/ 702158 w 4311497"/>
                <a:gd name="connsiteY1" fmla="*/ 0 h 1754258"/>
                <a:gd name="connsiteX2" fmla="*/ 1361201 w 4311497"/>
                <a:gd name="connsiteY2" fmla="*/ 0 h 1754258"/>
                <a:gd name="connsiteX3" fmla="*/ 1890899 w 4311497"/>
                <a:gd name="connsiteY3" fmla="*/ 0 h 1754258"/>
                <a:gd name="connsiteX4" fmla="*/ 2593057 w 4311497"/>
                <a:gd name="connsiteY4" fmla="*/ 0 h 1754258"/>
                <a:gd name="connsiteX5" fmla="*/ 3165871 w 4311497"/>
                <a:gd name="connsiteY5" fmla="*/ 0 h 1754258"/>
                <a:gd name="connsiteX6" fmla="*/ 3695569 w 4311497"/>
                <a:gd name="connsiteY6" fmla="*/ 0 h 1754258"/>
                <a:gd name="connsiteX7" fmla="*/ 4311497 w 4311497"/>
                <a:gd name="connsiteY7" fmla="*/ 0 h 1754258"/>
                <a:gd name="connsiteX8" fmla="*/ 4311497 w 4311497"/>
                <a:gd name="connsiteY8" fmla="*/ 584753 h 1754258"/>
                <a:gd name="connsiteX9" fmla="*/ 4311497 w 4311497"/>
                <a:gd name="connsiteY9" fmla="*/ 1204590 h 1754258"/>
                <a:gd name="connsiteX10" fmla="*/ 4311497 w 4311497"/>
                <a:gd name="connsiteY10" fmla="*/ 1754258 h 1754258"/>
                <a:gd name="connsiteX11" fmla="*/ 3824914 w 4311497"/>
                <a:gd name="connsiteY11" fmla="*/ 1754258 h 1754258"/>
                <a:gd name="connsiteX12" fmla="*/ 3122756 w 4311497"/>
                <a:gd name="connsiteY12" fmla="*/ 1754258 h 1754258"/>
                <a:gd name="connsiteX13" fmla="*/ 2593057 w 4311497"/>
                <a:gd name="connsiteY13" fmla="*/ 1754258 h 1754258"/>
                <a:gd name="connsiteX14" fmla="*/ 1890899 w 4311497"/>
                <a:gd name="connsiteY14" fmla="*/ 1754258 h 1754258"/>
                <a:gd name="connsiteX15" fmla="*/ 1188741 w 4311497"/>
                <a:gd name="connsiteY15" fmla="*/ 1754258 h 1754258"/>
                <a:gd name="connsiteX16" fmla="*/ 529698 w 4311497"/>
                <a:gd name="connsiteY16" fmla="*/ 1754258 h 1754258"/>
                <a:gd name="connsiteX17" fmla="*/ 0 w 4311497"/>
                <a:gd name="connsiteY17" fmla="*/ 1754258 h 1754258"/>
                <a:gd name="connsiteX18" fmla="*/ 0 w 4311497"/>
                <a:gd name="connsiteY18" fmla="*/ 1151963 h 1754258"/>
                <a:gd name="connsiteX19" fmla="*/ 0 w 4311497"/>
                <a:gd name="connsiteY19" fmla="*/ 584753 h 1754258"/>
                <a:gd name="connsiteX20" fmla="*/ 0 w 4311497"/>
                <a:gd name="connsiteY20" fmla="*/ 0 h 175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311497" h="1754258" fill="none" extrusionOk="0">
                  <a:moveTo>
                    <a:pt x="0" y="0"/>
                  </a:moveTo>
                  <a:cubicBezTo>
                    <a:pt x="290006" y="31497"/>
                    <a:pt x="421376" y="4628"/>
                    <a:pt x="702158" y="0"/>
                  </a:cubicBezTo>
                  <a:cubicBezTo>
                    <a:pt x="982940" y="-4628"/>
                    <a:pt x="1040596" y="-26646"/>
                    <a:pt x="1361201" y="0"/>
                  </a:cubicBezTo>
                  <a:cubicBezTo>
                    <a:pt x="1681806" y="26646"/>
                    <a:pt x="1670436" y="-6506"/>
                    <a:pt x="1890899" y="0"/>
                  </a:cubicBezTo>
                  <a:cubicBezTo>
                    <a:pt x="2111362" y="6506"/>
                    <a:pt x="2436738" y="15543"/>
                    <a:pt x="2593057" y="0"/>
                  </a:cubicBezTo>
                  <a:cubicBezTo>
                    <a:pt x="2749376" y="-15543"/>
                    <a:pt x="2941195" y="-14147"/>
                    <a:pt x="3165871" y="0"/>
                  </a:cubicBezTo>
                  <a:cubicBezTo>
                    <a:pt x="3390547" y="14147"/>
                    <a:pt x="3589578" y="20752"/>
                    <a:pt x="3695569" y="0"/>
                  </a:cubicBezTo>
                  <a:cubicBezTo>
                    <a:pt x="3801560" y="-20752"/>
                    <a:pt x="4077049" y="22988"/>
                    <a:pt x="4311497" y="0"/>
                  </a:cubicBezTo>
                  <a:cubicBezTo>
                    <a:pt x="4307064" y="166271"/>
                    <a:pt x="4288559" y="462201"/>
                    <a:pt x="4311497" y="584753"/>
                  </a:cubicBezTo>
                  <a:cubicBezTo>
                    <a:pt x="4334435" y="707305"/>
                    <a:pt x="4303112" y="1028337"/>
                    <a:pt x="4311497" y="1204590"/>
                  </a:cubicBezTo>
                  <a:cubicBezTo>
                    <a:pt x="4319882" y="1380843"/>
                    <a:pt x="4307957" y="1549661"/>
                    <a:pt x="4311497" y="1754258"/>
                  </a:cubicBezTo>
                  <a:cubicBezTo>
                    <a:pt x="4102852" y="1771999"/>
                    <a:pt x="4031027" y="1730391"/>
                    <a:pt x="3824914" y="1754258"/>
                  </a:cubicBezTo>
                  <a:cubicBezTo>
                    <a:pt x="3618801" y="1778125"/>
                    <a:pt x="3355664" y="1755498"/>
                    <a:pt x="3122756" y="1754258"/>
                  </a:cubicBezTo>
                  <a:cubicBezTo>
                    <a:pt x="2889848" y="1753018"/>
                    <a:pt x="2846247" y="1759664"/>
                    <a:pt x="2593057" y="1754258"/>
                  </a:cubicBezTo>
                  <a:cubicBezTo>
                    <a:pt x="2339867" y="1748852"/>
                    <a:pt x="2222845" y="1785158"/>
                    <a:pt x="1890899" y="1754258"/>
                  </a:cubicBezTo>
                  <a:cubicBezTo>
                    <a:pt x="1558953" y="1723358"/>
                    <a:pt x="1450239" y="1757026"/>
                    <a:pt x="1188741" y="1754258"/>
                  </a:cubicBezTo>
                  <a:cubicBezTo>
                    <a:pt x="927243" y="1751490"/>
                    <a:pt x="702340" y="1755126"/>
                    <a:pt x="529698" y="1754258"/>
                  </a:cubicBezTo>
                  <a:cubicBezTo>
                    <a:pt x="357056" y="1753390"/>
                    <a:pt x="176051" y="1761421"/>
                    <a:pt x="0" y="1754258"/>
                  </a:cubicBezTo>
                  <a:cubicBezTo>
                    <a:pt x="88" y="1554018"/>
                    <a:pt x="12547" y="1426518"/>
                    <a:pt x="0" y="1151963"/>
                  </a:cubicBezTo>
                  <a:cubicBezTo>
                    <a:pt x="-12547" y="877409"/>
                    <a:pt x="-3503" y="792953"/>
                    <a:pt x="0" y="584753"/>
                  </a:cubicBezTo>
                  <a:cubicBezTo>
                    <a:pt x="3503" y="376553"/>
                    <a:pt x="28191" y="194332"/>
                    <a:pt x="0" y="0"/>
                  </a:cubicBezTo>
                  <a:close/>
                </a:path>
                <a:path w="4311497" h="1754258" stroke="0" extrusionOk="0">
                  <a:moveTo>
                    <a:pt x="0" y="0"/>
                  </a:moveTo>
                  <a:cubicBezTo>
                    <a:pt x="136929" y="3455"/>
                    <a:pt x="442836" y="17115"/>
                    <a:pt x="659043" y="0"/>
                  </a:cubicBezTo>
                  <a:cubicBezTo>
                    <a:pt x="875250" y="-17115"/>
                    <a:pt x="970131" y="7844"/>
                    <a:pt x="1231856" y="0"/>
                  </a:cubicBezTo>
                  <a:cubicBezTo>
                    <a:pt x="1493581" y="-7844"/>
                    <a:pt x="1594928" y="7214"/>
                    <a:pt x="1847784" y="0"/>
                  </a:cubicBezTo>
                  <a:cubicBezTo>
                    <a:pt x="2100640" y="-7214"/>
                    <a:pt x="2197558" y="-284"/>
                    <a:pt x="2377483" y="0"/>
                  </a:cubicBezTo>
                  <a:cubicBezTo>
                    <a:pt x="2557408" y="284"/>
                    <a:pt x="2739925" y="28973"/>
                    <a:pt x="2993411" y="0"/>
                  </a:cubicBezTo>
                  <a:cubicBezTo>
                    <a:pt x="3246897" y="-28973"/>
                    <a:pt x="3416532" y="-17419"/>
                    <a:pt x="3523109" y="0"/>
                  </a:cubicBezTo>
                  <a:cubicBezTo>
                    <a:pt x="3629686" y="17419"/>
                    <a:pt x="4058052" y="-24402"/>
                    <a:pt x="4311497" y="0"/>
                  </a:cubicBezTo>
                  <a:cubicBezTo>
                    <a:pt x="4317738" y="227977"/>
                    <a:pt x="4317539" y="307746"/>
                    <a:pt x="4311497" y="567210"/>
                  </a:cubicBezTo>
                  <a:cubicBezTo>
                    <a:pt x="4305456" y="826674"/>
                    <a:pt x="4300171" y="882735"/>
                    <a:pt x="4311497" y="1134420"/>
                  </a:cubicBezTo>
                  <a:cubicBezTo>
                    <a:pt x="4322824" y="1386105"/>
                    <a:pt x="4321399" y="1502380"/>
                    <a:pt x="4311497" y="1754258"/>
                  </a:cubicBezTo>
                  <a:cubicBezTo>
                    <a:pt x="4055002" y="1767229"/>
                    <a:pt x="3827713" y="1740122"/>
                    <a:pt x="3652454" y="1754258"/>
                  </a:cubicBezTo>
                  <a:cubicBezTo>
                    <a:pt x="3477195" y="1768394"/>
                    <a:pt x="3336696" y="1732947"/>
                    <a:pt x="3079641" y="1754258"/>
                  </a:cubicBezTo>
                  <a:cubicBezTo>
                    <a:pt x="2822586" y="1775569"/>
                    <a:pt x="2591377" y="1783185"/>
                    <a:pt x="2377483" y="1754258"/>
                  </a:cubicBezTo>
                  <a:cubicBezTo>
                    <a:pt x="2163589" y="1725331"/>
                    <a:pt x="1996882" y="1724820"/>
                    <a:pt x="1761554" y="1754258"/>
                  </a:cubicBezTo>
                  <a:cubicBezTo>
                    <a:pt x="1526226" y="1783696"/>
                    <a:pt x="1364702" y="1736012"/>
                    <a:pt x="1188741" y="1754258"/>
                  </a:cubicBezTo>
                  <a:cubicBezTo>
                    <a:pt x="1012780" y="1772504"/>
                    <a:pt x="801643" y="1722754"/>
                    <a:pt x="529698" y="1754258"/>
                  </a:cubicBezTo>
                  <a:cubicBezTo>
                    <a:pt x="257753" y="1785762"/>
                    <a:pt x="147596" y="1754056"/>
                    <a:pt x="0" y="1754258"/>
                  </a:cubicBezTo>
                  <a:cubicBezTo>
                    <a:pt x="-9634" y="1519688"/>
                    <a:pt x="5531" y="1429748"/>
                    <a:pt x="0" y="1222133"/>
                  </a:cubicBezTo>
                  <a:cubicBezTo>
                    <a:pt x="-5531" y="1014519"/>
                    <a:pt x="18824" y="841562"/>
                    <a:pt x="0" y="672466"/>
                  </a:cubicBezTo>
                  <a:cubicBezTo>
                    <a:pt x="-18824" y="503370"/>
                    <a:pt x="-16034" y="268942"/>
                    <a:pt x="0" y="0"/>
                  </a:cubicBezTo>
                  <a:close/>
                </a:path>
              </a:pathLst>
            </a:custGeom>
            <a:solidFill>
              <a:srgbClr val="FF9300"/>
            </a:solidFill>
            <a:ln w="76200" algn="in">
              <a:solidFill>
                <a:schemeClr val="tx1">
                  <a:lumMod val="95000"/>
                  <a:lumOff val="5000"/>
                </a:schemeClr>
              </a:solidFill>
              <a:prstDash val="lgDashDotDot"/>
              <a:miter lim="800000"/>
              <a:headEnd/>
              <a:tailEnd/>
              <a:extLst>
                <a:ext uri="{C807C97D-BFC1-408E-A445-0C87EB9F89A2}">
                  <ask:lineSketchStyleProps xmlns:ask="http://schemas.microsoft.com/office/drawing/2018/sketchyshapes" sd="251298046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vert="horz" wrap="square" lIns="40234" tIns="40234" rIns="40234" bIns="40234" numCol="1" anchor="t" anchorCtr="0" compatLnSpc="1">
              <a:prstTxWarp prst="textNoShape">
                <a:avLst/>
              </a:prstTxWarp>
            </a:bodyPr>
            <a:lstStyle/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latin typeface="HelloWhimsy Medium" panose="02000603000000000000" pitchFamily="2" charset="0"/>
                <a:ea typeface="HelloWhimsy Medium" panose="02000603000000000000" pitchFamily="2" charset="0"/>
                <a:cs typeface="Al Bayan Plain" pitchFamily="2" charset="-78"/>
              </a:endParaRPr>
            </a:p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dirty="0">
                <a:latin typeface="Harrington" pitchFamily="82" charset="77"/>
                <a:ea typeface="HelloWhimsy Medium" panose="02000603000000000000" pitchFamily="2" charset="0"/>
                <a:cs typeface="Al Bayan Plain" pitchFamily="2" charset="-78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9668734" y="105750136"/>
              <a:ext cx="4311497" cy="77450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2225" algn="in">
              <a:solidFill>
                <a:srgbClr val="FF9300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40234" tIns="40234" rIns="40234" bIns="40234" numCol="1" anchor="t" anchorCtr="0" compatLnSpc="1">
              <a:prstTxWarp prst="textNoShape">
                <a:avLst/>
              </a:prstTxWarp>
            </a:bodyPr>
            <a:lstStyle/>
            <a:p>
              <a:pPr algn="ctr" defTabSz="10058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dirty="0">
                  <a:solidFill>
                    <a:schemeClr val="bg1"/>
                  </a:solidFill>
                  <a:latin typeface="HelloAsparagus Medium" panose="02000603000000000000" pitchFamily="2" charset="0"/>
                  <a:ea typeface="HelloAsparagus Medium" panose="02000603000000000000" pitchFamily="2" charset="0"/>
                  <a:cs typeface="Arial" pitchFamily="34" charset="0"/>
                </a:rPr>
                <a:t>November23rd and 24th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A08DF16-E62B-3449-819D-9736EDC3BFD3}"/>
              </a:ext>
            </a:extLst>
          </p:cNvPr>
          <p:cNvSpPr txBox="1"/>
          <p:nvPr/>
        </p:nvSpPr>
        <p:spPr>
          <a:xfrm>
            <a:off x="2935846" y="229163"/>
            <a:ext cx="488985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HelloWhimsy Medium" panose="02000603000000000000" pitchFamily="2" charset="0"/>
                <a:ea typeface="HelloWhimsy Medium" panose="02000603000000000000" pitchFamily="2" charset="0"/>
                <a:cs typeface="Chiller" panose="020F0502020204030204" pitchFamily="34" charset="0"/>
              </a:rPr>
              <a:t>Second Grade News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5597ED-EE8E-6144-BC89-C59FAF7886BD}"/>
              </a:ext>
            </a:extLst>
          </p:cNvPr>
          <p:cNvSpPr txBox="1"/>
          <p:nvPr/>
        </p:nvSpPr>
        <p:spPr>
          <a:xfrm>
            <a:off x="221192" y="1289283"/>
            <a:ext cx="184731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C6BD1E-2516-354B-9CB7-62A1C923362D}"/>
              </a:ext>
            </a:extLst>
          </p:cNvPr>
          <p:cNvSpPr/>
          <p:nvPr/>
        </p:nvSpPr>
        <p:spPr>
          <a:xfrm>
            <a:off x="173004" y="5370647"/>
            <a:ext cx="2795942" cy="1323439"/>
          </a:xfrm>
          <a:custGeom>
            <a:avLst/>
            <a:gdLst>
              <a:gd name="connsiteX0" fmla="*/ 0 w 2795942"/>
              <a:gd name="connsiteY0" fmla="*/ 0 h 1323439"/>
              <a:gd name="connsiteX1" fmla="*/ 531229 w 2795942"/>
              <a:gd name="connsiteY1" fmla="*/ 0 h 1323439"/>
              <a:gd name="connsiteX2" fmla="*/ 1034499 w 2795942"/>
              <a:gd name="connsiteY2" fmla="*/ 0 h 1323439"/>
              <a:gd name="connsiteX3" fmla="*/ 1649606 w 2795942"/>
              <a:gd name="connsiteY3" fmla="*/ 0 h 1323439"/>
              <a:gd name="connsiteX4" fmla="*/ 2208794 w 2795942"/>
              <a:gd name="connsiteY4" fmla="*/ 0 h 1323439"/>
              <a:gd name="connsiteX5" fmla="*/ 2795942 w 2795942"/>
              <a:gd name="connsiteY5" fmla="*/ 0 h 1323439"/>
              <a:gd name="connsiteX6" fmla="*/ 2795942 w 2795942"/>
              <a:gd name="connsiteY6" fmla="*/ 467615 h 1323439"/>
              <a:gd name="connsiteX7" fmla="*/ 2795942 w 2795942"/>
              <a:gd name="connsiteY7" fmla="*/ 869058 h 1323439"/>
              <a:gd name="connsiteX8" fmla="*/ 2795942 w 2795942"/>
              <a:gd name="connsiteY8" fmla="*/ 1323439 h 1323439"/>
              <a:gd name="connsiteX9" fmla="*/ 2320632 w 2795942"/>
              <a:gd name="connsiteY9" fmla="*/ 1323439 h 1323439"/>
              <a:gd name="connsiteX10" fmla="*/ 1761443 w 2795942"/>
              <a:gd name="connsiteY10" fmla="*/ 1323439 h 1323439"/>
              <a:gd name="connsiteX11" fmla="*/ 1286133 w 2795942"/>
              <a:gd name="connsiteY11" fmla="*/ 1323439 h 1323439"/>
              <a:gd name="connsiteX12" fmla="*/ 810823 w 2795942"/>
              <a:gd name="connsiteY12" fmla="*/ 1323439 h 1323439"/>
              <a:gd name="connsiteX13" fmla="*/ 0 w 2795942"/>
              <a:gd name="connsiteY13" fmla="*/ 1323439 h 1323439"/>
              <a:gd name="connsiteX14" fmla="*/ 0 w 2795942"/>
              <a:gd name="connsiteY14" fmla="*/ 895527 h 1323439"/>
              <a:gd name="connsiteX15" fmla="*/ 0 w 2795942"/>
              <a:gd name="connsiteY15" fmla="*/ 467615 h 1323439"/>
              <a:gd name="connsiteX16" fmla="*/ 0 w 2795942"/>
              <a:gd name="connsiteY16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5942" h="1323439" fill="none" extrusionOk="0">
                <a:moveTo>
                  <a:pt x="0" y="0"/>
                </a:moveTo>
                <a:cubicBezTo>
                  <a:pt x="122051" y="-35080"/>
                  <a:pt x="287227" y="10630"/>
                  <a:pt x="531229" y="0"/>
                </a:cubicBezTo>
                <a:cubicBezTo>
                  <a:pt x="775231" y="-10630"/>
                  <a:pt x="837598" y="6773"/>
                  <a:pt x="1034499" y="0"/>
                </a:cubicBezTo>
                <a:cubicBezTo>
                  <a:pt x="1231400" y="-6773"/>
                  <a:pt x="1474663" y="50034"/>
                  <a:pt x="1649606" y="0"/>
                </a:cubicBezTo>
                <a:cubicBezTo>
                  <a:pt x="1824549" y="-50034"/>
                  <a:pt x="2071672" y="57070"/>
                  <a:pt x="2208794" y="0"/>
                </a:cubicBezTo>
                <a:cubicBezTo>
                  <a:pt x="2345916" y="-57070"/>
                  <a:pt x="2664138" y="4008"/>
                  <a:pt x="2795942" y="0"/>
                </a:cubicBezTo>
                <a:cubicBezTo>
                  <a:pt x="2810377" y="113206"/>
                  <a:pt x="2780968" y="240144"/>
                  <a:pt x="2795942" y="467615"/>
                </a:cubicBezTo>
                <a:cubicBezTo>
                  <a:pt x="2810916" y="695087"/>
                  <a:pt x="2795723" y="770305"/>
                  <a:pt x="2795942" y="869058"/>
                </a:cubicBezTo>
                <a:cubicBezTo>
                  <a:pt x="2796161" y="967811"/>
                  <a:pt x="2743830" y="1211937"/>
                  <a:pt x="2795942" y="1323439"/>
                </a:cubicBezTo>
                <a:cubicBezTo>
                  <a:pt x="2623470" y="1362749"/>
                  <a:pt x="2506189" y="1300090"/>
                  <a:pt x="2320632" y="1323439"/>
                </a:cubicBezTo>
                <a:cubicBezTo>
                  <a:pt x="2135075" y="1346788"/>
                  <a:pt x="1913852" y="1275412"/>
                  <a:pt x="1761443" y="1323439"/>
                </a:cubicBezTo>
                <a:cubicBezTo>
                  <a:pt x="1609034" y="1371466"/>
                  <a:pt x="1387739" y="1291980"/>
                  <a:pt x="1286133" y="1323439"/>
                </a:cubicBezTo>
                <a:cubicBezTo>
                  <a:pt x="1184527" y="1354898"/>
                  <a:pt x="977871" y="1270252"/>
                  <a:pt x="810823" y="1323439"/>
                </a:cubicBezTo>
                <a:cubicBezTo>
                  <a:pt x="643775" y="1376626"/>
                  <a:pt x="247654" y="1248933"/>
                  <a:pt x="0" y="1323439"/>
                </a:cubicBezTo>
                <a:cubicBezTo>
                  <a:pt x="-3977" y="1159951"/>
                  <a:pt x="23272" y="1108948"/>
                  <a:pt x="0" y="895527"/>
                </a:cubicBezTo>
                <a:cubicBezTo>
                  <a:pt x="-23272" y="682106"/>
                  <a:pt x="24513" y="637293"/>
                  <a:pt x="0" y="467615"/>
                </a:cubicBezTo>
                <a:cubicBezTo>
                  <a:pt x="-24513" y="297937"/>
                  <a:pt x="28871" y="177128"/>
                  <a:pt x="0" y="0"/>
                </a:cubicBezTo>
                <a:close/>
              </a:path>
              <a:path w="2795942" h="1323439" stroke="0" extrusionOk="0">
                <a:moveTo>
                  <a:pt x="0" y="0"/>
                </a:moveTo>
                <a:cubicBezTo>
                  <a:pt x="168060" y="-9700"/>
                  <a:pt x="299932" y="7341"/>
                  <a:pt x="503270" y="0"/>
                </a:cubicBezTo>
                <a:cubicBezTo>
                  <a:pt x="706608" y="-7341"/>
                  <a:pt x="909468" y="61739"/>
                  <a:pt x="1062458" y="0"/>
                </a:cubicBezTo>
                <a:cubicBezTo>
                  <a:pt x="1215448" y="-61739"/>
                  <a:pt x="1400595" y="11689"/>
                  <a:pt x="1565728" y="0"/>
                </a:cubicBezTo>
                <a:cubicBezTo>
                  <a:pt x="1730861" y="-11689"/>
                  <a:pt x="2009298" y="27283"/>
                  <a:pt x="2180835" y="0"/>
                </a:cubicBezTo>
                <a:cubicBezTo>
                  <a:pt x="2352372" y="-27283"/>
                  <a:pt x="2559821" y="73528"/>
                  <a:pt x="2795942" y="0"/>
                </a:cubicBezTo>
                <a:cubicBezTo>
                  <a:pt x="2802368" y="182150"/>
                  <a:pt x="2787689" y="287849"/>
                  <a:pt x="2795942" y="401443"/>
                </a:cubicBezTo>
                <a:cubicBezTo>
                  <a:pt x="2804195" y="515037"/>
                  <a:pt x="2766341" y="635951"/>
                  <a:pt x="2795942" y="816121"/>
                </a:cubicBezTo>
                <a:cubicBezTo>
                  <a:pt x="2825543" y="996291"/>
                  <a:pt x="2782708" y="1192889"/>
                  <a:pt x="2795942" y="1323439"/>
                </a:cubicBezTo>
                <a:cubicBezTo>
                  <a:pt x="2623141" y="1375197"/>
                  <a:pt x="2442980" y="1298836"/>
                  <a:pt x="2264713" y="1323439"/>
                </a:cubicBezTo>
                <a:cubicBezTo>
                  <a:pt x="2086446" y="1348042"/>
                  <a:pt x="1993060" y="1266443"/>
                  <a:pt x="1789403" y="1323439"/>
                </a:cubicBezTo>
                <a:cubicBezTo>
                  <a:pt x="1585746" y="1380435"/>
                  <a:pt x="1530638" y="1317566"/>
                  <a:pt x="1314093" y="1323439"/>
                </a:cubicBezTo>
                <a:cubicBezTo>
                  <a:pt x="1097548" y="1329312"/>
                  <a:pt x="972047" y="1300397"/>
                  <a:pt x="754904" y="1323439"/>
                </a:cubicBezTo>
                <a:cubicBezTo>
                  <a:pt x="537761" y="1346481"/>
                  <a:pt x="318798" y="1278963"/>
                  <a:pt x="0" y="1323439"/>
                </a:cubicBezTo>
                <a:cubicBezTo>
                  <a:pt x="-13706" y="1163031"/>
                  <a:pt x="14657" y="997523"/>
                  <a:pt x="0" y="908761"/>
                </a:cubicBezTo>
                <a:cubicBezTo>
                  <a:pt x="-14657" y="819999"/>
                  <a:pt x="25334" y="566237"/>
                  <a:pt x="0" y="441146"/>
                </a:cubicBezTo>
                <a:cubicBezTo>
                  <a:pt x="-25334" y="316056"/>
                  <a:pt x="15937" y="21892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</a:gradFill>
          <a:ln w="76200"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84431218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 defTabSz="1005863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ea typeface="HelloBlueprint Medium" panose="02000603000000000000" pitchFamily="2" charset="0"/>
                <a:cs typeface="Al Bayan Plain" pitchFamily="2" charset="-78"/>
              </a:rPr>
              <a:t>Reminders</a:t>
            </a:r>
            <a:r>
              <a:rPr lang="en-US" sz="1600" dirty="0">
                <a:ea typeface="HelloBlueprint Medium" panose="02000603000000000000" pitchFamily="2" charset="0"/>
                <a:cs typeface="Al Bayan Plain" pitchFamily="2" charset="-78"/>
              </a:rPr>
              <a:t>:</a:t>
            </a:r>
          </a:p>
          <a:p>
            <a:pPr algn="ctr" defTabSz="1005863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HelloBlueprint Medium" panose="02000603000000000000" pitchFamily="2" charset="0"/>
                <a:cs typeface="Al Bayan Plain" pitchFamily="2" charset="-78"/>
              </a:rPr>
              <a:t>November 23</a:t>
            </a:r>
            <a:r>
              <a:rPr lang="en-US" sz="1600" baseline="30000" dirty="0">
                <a:ea typeface="HelloBlueprint Medium" panose="02000603000000000000" pitchFamily="2" charset="0"/>
                <a:cs typeface="Al Bayan Plain" pitchFamily="2" charset="-78"/>
              </a:rPr>
              <a:t>rd</a:t>
            </a:r>
            <a:r>
              <a:rPr lang="en-US" sz="1600" dirty="0">
                <a:ea typeface="HelloBlueprint Medium" panose="02000603000000000000" pitchFamily="2" charset="0"/>
                <a:cs typeface="Al Bayan Plain" pitchFamily="2" charset="-78"/>
              </a:rPr>
              <a:t> and 24</a:t>
            </a:r>
            <a:r>
              <a:rPr lang="en-US" sz="1600" baseline="30000" dirty="0">
                <a:ea typeface="HelloBlueprint Medium" panose="02000603000000000000" pitchFamily="2" charset="0"/>
                <a:cs typeface="Al Bayan Plain" pitchFamily="2" charset="-78"/>
              </a:rPr>
              <a:t>th</a:t>
            </a:r>
            <a:r>
              <a:rPr lang="en-US" sz="1600" dirty="0">
                <a:ea typeface="HelloBlueprint Medium" panose="02000603000000000000" pitchFamily="2" charset="0"/>
                <a:cs typeface="Al Bayan Plain" pitchFamily="2" charset="-78"/>
              </a:rPr>
              <a:t> are virtual school days. This day will be just like our last virtual day.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B8ECA3-6E2E-BD4B-8D13-4CE4E80D22B2}"/>
              </a:ext>
            </a:extLst>
          </p:cNvPr>
          <p:cNvSpPr txBox="1"/>
          <p:nvPr/>
        </p:nvSpPr>
        <p:spPr>
          <a:xfrm>
            <a:off x="-3182112" y="-292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FC0CAA-56C7-734F-9FF9-44A14250887F}"/>
              </a:ext>
            </a:extLst>
          </p:cNvPr>
          <p:cNvSpPr txBox="1"/>
          <p:nvPr/>
        </p:nvSpPr>
        <p:spPr>
          <a:xfrm>
            <a:off x="6451600" y="89238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F7A2B7-B020-314B-B022-43487B60D133}"/>
              </a:ext>
            </a:extLst>
          </p:cNvPr>
          <p:cNvSpPr txBox="1"/>
          <p:nvPr/>
        </p:nvSpPr>
        <p:spPr>
          <a:xfrm>
            <a:off x="5825067" y="838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3301D6-3572-D74E-ACE7-D25B02E06A5E}"/>
              </a:ext>
            </a:extLst>
          </p:cNvPr>
          <p:cNvSpPr txBox="1"/>
          <p:nvPr/>
        </p:nvSpPr>
        <p:spPr>
          <a:xfrm>
            <a:off x="4521200" y="7247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678FE-A9FE-8A42-9A95-91540FA0BEEF}"/>
              </a:ext>
            </a:extLst>
          </p:cNvPr>
          <p:cNvSpPr txBox="1"/>
          <p:nvPr/>
        </p:nvSpPr>
        <p:spPr>
          <a:xfrm>
            <a:off x="4208266" y="8817870"/>
            <a:ext cx="3531335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10F9AE-76EC-BA48-AC81-864BF950D3E3}"/>
              </a:ext>
            </a:extLst>
          </p:cNvPr>
          <p:cNvSpPr txBox="1"/>
          <p:nvPr/>
        </p:nvSpPr>
        <p:spPr>
          <a:xfrm>
            <a:off x="5638800" y="93133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04432-CDD0-D749-A32F-029F6022544C}"/>
              </a:ext>
            </a:extLst>
          </p:cNvPr>
          <p:cNvSpPr txBox="1"/>
          <p:nvPr/>
        </p:nvSpPr>
        <p:spPr>
          <a:xfrm>
            <a:off x="438974" y="4735028"/>
            <a:ext cx="23191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>
              <a:latin typeface="Bradley Hand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60A2FB-2A69-CE4A-A55D-FD2FB3BB601B}"/>
              </a:ext>
            </a:extLst>
          </p:cNvPr>
          <p:cNvSpPr txBox="1"/>
          <p:nvPr/>
        </p:nvSpPr>
        <p:spPr>
          <a:xfrm>
            <a:off x="1134533" y="44307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E27738-66ED-4B42-9CCC-57B44CE5EEED}"/>
              </a:ext>
            </a:extLst>
          </p:cNvPr>
          <p:cNvSpPr txBox="1"/>
          <p:nvPr/>
        </p:nvSpPr>
        <p:spPr>
          <a:xfrm>
            <a:off x="130960" y="39004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8A564C-DF24-164C-847F-267B3E41DDB8}"/>
              </a:ext>
            </a:extLst>
          </p:cNvPr>
          <p:cNvSpPr txBox="1"/>
          <p:nvPr/>
        </p:nvSpPr>
        <p:spPr>
          <a:xfrm>
            <a:off x="474133" y="248717"/>
            <a:ext cx="1388534" cy="76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00051-9385-AF40-B6AA-6CF5C7B4D167}"/>
              </a:ext>
            </a:extLst>
          </p:cNvPr>
          <p:cNvSpPr/>
          <p:nvPr/>
        </p:nvSpPr>
        <p:spPr>
          <a:xfrm>
            <a:off x="405923" y="2545324"/>
            <a:ext cx="2352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spelling </a:t>
            </a:r>
            <a:endParaRPr lang="en-US" sz="2400" dirty="0"/>
          </a:p>
        </p:txBody>
      </p:sp>
      <p:pic>
        <p:nvPicPr>
          <p:cNvPr id="36" name="Picture 3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0A26AAE-1B90-714E-84BA-A6F63C1E7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286" y="19283"/>
            <a:ext cx="2514849" cy="2194777"/>
          </a:xfrm>
          <a:prstGeom prst="rect">
            <a:avLst/>
          </a:prstGeom>
        </p:spPr>
      </p:pic>
      <p:pic>
        <p:nvPicPr>
          <p:cNvPr id="33" name="Picture 32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3387DA1F-4077-A244-9C1E-E9669E5AC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9943" y="3239152"/>
            <a:ext cx="2988733" cy="1322514"/>
          </a:xfrm>
          <a:prstGeom prst="rect">
            <a:avLst/>
          </a:prstGeom>
        </p:spPr>
      </p:pic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79ECCAE7-A848-454A-AB77-BDEF404719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72260" y="6844301"/>
            <a:ext cx="3020760" cy="2441601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AA222E9-9E14-3045-92AF-9F85D6256AFD}"/>
              </a:ext>
            </a:extLst>
          </p:cNvPr>
          <p:cNvSpPr txBox="1"/>
          <p:nvPr/>
        </p:nvSpPr>
        <p:spPr>
          <a:xfrm>
            <a:off x="293915" y="10243512"/>
            <a:ext cx="302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7" tooltip="http://www.fleecefun.com/thanksgiving-printable-free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nc-nd/3.0/"/>
              </a:rPr>
              <a:t>CC BY-NC-ND</a:t>
            </a:r>
            <a:endParaRPr lang="en-US" sz="900"/>
          </a:p>
        </p:txBody>
      </p:sp>
      <p:pic>
        <p:nvPicPr>
          <p:cNvPr id="21" name="Picture 20" descr="A picture containing table&#10;&#10;Description automatically generated">
            <a:extLst>
              <a:ext uri="{FF2B5EF4-FFF2-40B4-BE49-F238E27FC236}">
                <a16:creationId xmlns:a16="http://schemas.microsoft.com/office/drawing/2014/main" id="{D8AC3A55-AC67-BF43-A467-A567DF235F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10077" y="3948485"/>
            <a:ext cx="4289319" cy="485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65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E3BDE10F-F227-704C-8BC0-4D0522CCFA62}" vid="{5B43AA00-1C42-C642-8905-A86DCD1125E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52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Bradley Hand</vt:lpstr>
      <vt:lpstr>Calibri</vt:lpstr>
      <vt:lpstr>Calibri Light</vt:lpstr>
      <vt:lpstr>Harrington</vt:lpstr>
      <vt:lpstr>HelloAsparagus Medium</vt:lpstr>
      <vt:lpstr>HelloBuckaroo Medium</vt:lpstr>
      <vt:lpstr>HelloWhimsy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Blount, Rachel</dc:creator>
  <cp:lastModifiedBy>Blount, Rachel</cp:lastModifiedBy>
  <cp:revision>61</cp:revision>
  <cp:lastPrinted>2020-11-13T17:05:22Z</cp:lastPrinted>
  <dcterms:created xsi:type="dcterms:W3CDTF">2020-02-04T15:39:59Z</dcterms:created>
  <dcterms:modified xsi:type="dcterms:W3CDTF">2020-11-17T20:16:29Z</dcterms:modified>
</cp:coreProperties>
</file>