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F6F5"/>
    <a:srgbClr val="B6EF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859"/>
  </p:normalViewPr>
  <p:slideViewPr>
    <p:cSldViewPr snapToGrid="0" snapToObjects="1">
      <p:cViewPr varScale="1">
        <p:scale>
          <a:sx n="111" d="100"/>
          <a:sy n="111" d="100"/>
        </p:scale>
        <p:origin x="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F4337-7C53-2D48-8D5D-D191DC3E7B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65569-AEEA-2147-A7C5-0EE5E463C3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90159-2D91-3344-8AA2-A3371A172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6DA9-CDEC-9443-8D0A-A7B8BF7A1F5D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EAAAE-738B-864B-900D-6E9897E92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FCD5C-CC4D-1E44-B6CD-5F9BEEE65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889-717B-E14E-81A1-D612C1B2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9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1A0CF-8C7A-2144-B280-7F31BD45B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90BB0-0870-8240-B465-D06E5E518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448AD-785C-F444-AAC5-9150F64B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6DA9-CDEC-9443-8D0A-A7B8BF7A1F5D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9A7F7-1095-FC40-AD82-7B494F5AE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8A49B-4D08-A249-A41B-D30818C1A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889-717B-E14E-81A1-D612C1B2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54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4222D6-2586-2048-89A1-4057D77AEC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957A36-8FB6-5F41-9002-A196BCF4A4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E8356-A1A4-4945-8A3C-18AA95D0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6DA9-CDEC-9443-8D0A-A7B8BF7A1F5D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49E00-C443-8544-AB31-69523DE68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2C7F7-4E34-6D42-BF75-E0F853FD0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889-717B-E14E-81A1-D612C1B2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2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EB916-4989-FC4D-8534-6BD441FDF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35F20-688A-8C40-B950-77897C2A3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39134-2599-E341-9E1B-72D4AC255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6DA9-CDEC-9443-8D0A-A7B8BF7A1F5D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FDF7C-FBD1-9F43-8BE3-2B5BA42D5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50572-9C04-FF46-A3DC-ADADA1D14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889-717B-E14E-81A1-D612C1B2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7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0B5AE-A5B3-764E-BC84-B4A6B0C6E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D5B33-3971-1647-A06E-7777C2D8D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F5F3E-0E2B-C041-AF78-539DD4A3F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6DA9-CDEC-9443-8D0A-A7B8BF7A1F5D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A481C-5EB5-084F-A73F-493B76337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DCA33-D67D-144D-B9F9-B59A58116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889-717B-E14E-81A1-D612C1B2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F82A-D096-D949-8526-97084CA28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74B32-B439-2942-BA1B-67DEE6C521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A8025-CB49-044A-ABE2-ED68AB46C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D311D0-5976-8849-ADA7-CE4FE29A8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6DA9-CDEC-9443-8D0A-A7B8BF7A1F5D}" type="datetimeFigureOut">
              <a:rPr lang="en-US" smtClean="0"/>
              <a:t>4/29/22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F8DA30-3CF4-6E4F-938C-7EEB73B9F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34AB45-1C70-9742-B887-AD6B3A21D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889-717B-E14E-81A1-D612C1B2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7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6270B-359E-CE4E-8DB9-E6F393CAF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620FD-ED86-FB44-96AF-70AE6B3F6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86472C-72A6-2645-B7AB-F517B23E3B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112CCF-58C2-404E-90E0-08232E5E00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0F0A4-13F4-0041-9205-80AFD967E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86A995-9720-AE4D-A556-86CCA5CD8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6DA9-CDEC-9443-8D0A-A7B8BF7A1F5D}" type="datetimeFigureOut">
              <a:rPr lang="en-US" smtClean="0"/>
              <a:t>4/29/22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02525F-1DB2-9D47-88E0-977CDAFF5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211EDB-2972-034E-8A0A-73CCF4869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889-717B-E14E-81A1-D612C1B2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19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5B51A-1D62-0846-86FE-E52D2CEEE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47C5A6-C173-774B-B92D-C0774F3B4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6DA9-CDEC-9443-8D0A-A7B8BF7A1F5D}" type="datetimeFigureOut">
              <a:rPr lang="en-US" smtClean="0"/>
              <a:t>4/29/22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F9C47-D748-4545-901F-32899D088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44C55A-0128-294D-8278-1994AB4A9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889-717B-E14E-81A1-D612C1B2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3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22AF1C-374B-E842-BFFA-810320A5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6DA9-CDEC-9443-8D0A-A7B8BF7A1F5D}" type="datetimeFigureOut">
              <a:rPr lang="en-US" smtClean="0"/>
              <a:t>4/29/22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B16602-2E64-5946-AA89-CC6ED817E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ABE314-C41C-1549-9D3F-8304040DA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889-717B-E14E-81A1-D612C1B2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BEB33-7822-5D46-B40B-15CC1C3B1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2C638-2067-6D4F-B78F-96359EBEF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917FAE-BDF5-4443-9250-A742CE760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F1B486-9F6D-5343-AE05-7A578635A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6DA9-CDEC-9443-8D0A-A7B8BF7A1F5D}" type="datetimeFigureOut">
              <a:rPr lang="en-US" smtClean="0"/>
              <a:t>4/29/22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54434E-E2D9-BE4A-8DEF-801A18065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8E2AF-6E3F-C447-9903-B6DC58677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889-717B-E14E-81A1-D612C1B2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3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28AD7-841A-0342-A889-A8F68CF12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B52E82-62B9-B644-A3C3-FD9C7154CC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831CFD-834F-4B45-98C1-24CBFBDE9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11A6A6-C6BD-984B-9BD1-212282C67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6DA9-CDEC-9443-8D0A-A7B8BF7A1F5D}" type="datetimeFigureOut">
              <a:rPr lang="en-US" smtClean="0"/>
              <a:t>4/29/22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2851DA-E984-504A-964C-557EFBCA7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DCD4C-1F91-754D-BA81-A4036A02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D889-717B-E14E-81A1-D612C1B2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9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F41FCC-1ED7-D44B-BCD2-7485EF17D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A83EA-67A8-7143-BBE2-BCE7B93E6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AD45F-3E2B-3848-8B20-E078E566F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D6DA9-CDEC-9443-8D0A-A7B8BF7A1F5D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77E6F-9B67-E84D-80F0-65EA9A35B0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1BE6A-9936-B143-AD96-389AA2CD52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0D889-717B-E14E-81A1-D612C1B2C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0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viantart.com/whimsinkal/art/A4-Teal-Page-Border-62573220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F6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>
            <a:extLst>
              <a:ext uri="{FF2B5EF4-FFF2-40B4-BE49-F238E27FC236}">
                <a16:creationId xmlns:a16="http://schemas.microsoft.com/office/drawing/2014/main" id="{94F35645-216C-8B44-B4D5-BF257BF25D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5400000">
            <a:off x="2736249" y="-2683207"/>
            <a:ext cx="6751918" cy="122244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33B16B-85F1-7541-9757-B5413BEB79E2}"/>
              </a:ext>
            </a:extLst>
          </p:cNvPr>
          <p:cNvSpPr txBox="1"/>
          <p:nvPr/>
        </p:nvSpPr>
        <p:spPr>
          <a:xfrm>
            <a:off x="558801" y="2706710"/>
            <a:ext cx="83819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Snacks: </a:t>
            </a:r>
            <a:r>
              <a:rPr lang="en-US" sz="2800" dirty="0"/>
              <a:t>Honey Roasted Nuts; Chocolate anything</a:t>
            </a:r>
          </a:p>
          <a:p>
            <a:r>
              <a:rPr lang="en-US" sz="4000" dirty="0" err="1"/>
              <a:t>Drinks:Coke</a:t>
            </a:r>
            <a:r>
              <a:rPr lang="en-US" sz="4000" dirty="0"/>
              <a:t>/Coffee</a:t>
            </a:r>
          </a:p>
          <a:p>
            <a:r>
              <a:rPr lang="en-US" sz="4000" dirty="0" err="1"/>
              <a:t>Restaurants:Chili’s</a:t>
            </a:r>
            <a:r>
              <a:rPr lang="en-US" sz="4000" dirty="0"/>
              <a:t>; </a:t>
            </a:r>
            <a:r>
              <a:rPr lang="en-US" sz="4000" dirty="0" err="1"/>
              <a:t>Zaxby’s</a:t>
            </a:r>
            <a:r>
              <a:rPr lang="en-US" sz="4000" dirty="0"/>
              <a:t>; Applebee’s; </a:t>
            </a:r>
            <a:r>
              <a:rPr lang="en-US" sz="4000" dirty="0" err="1"/>
              <a:t>Zea</a:t>
            </a:r>
            <a:endParaRPr lang="en-US" sz="4000" dirty="0"/>
          </a:p>
          <a:p>
            <a:r>
              <a:rPr lang="en-US" sz="4000" dirty="0"/>
              <a:t>Shops</a:t>
            </a:r>
            <a:r>
              <a:rPr lang="en-US" sz="3600" dirty="0"/>
              <a:t>: Walmart; Belk; Hobby Lobby </a:t>
            </a:r>
            <a:r>
              <a:rPr lang="en-US" sz="4000" err="1"/>
              <a:t>Hobbies</a:t>
            </a:r>
            <a:r>
              <a:rPr lang="en-US" sz="4000"/>
              <a:t>: Traveling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C7B3B3-5C89-4948-A995-F7C7CFD51420}"/>
              </a:ext>
            </a:extLst>
          </p:cNvPr>
          <p:cNvSpPr txBox="1"/>
          <p:nvPr/>
        </p:nvSpPr>
        <p:spPr>
          <a:xfrm>
            <a:off x="2666999" y="278414"/>
            <a:ext cx="68580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My Favorite Things: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A40DF0-A3D7-9043-81BA-7E1D4FA6BC19}"/>
              </a:ext>
            </a:extLst>
          </p:cNvPr>
          <p:cNvSpPr txBox="1"/>
          <p:nvPr/>
        </p:nvSpPr>
        <p:spPr>
          <a:xfrm>
            <a:off x="558801" y="1444826"/>
            <a:ext cx="78141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Name: </a:t>
            </a:r>
            <a:r>
              <a:rPr lang="en-US" sz="3200" dirty="0" err="1"/>
              <a:t>Torachia</a:t>
            </a:r>
            <a:r>
              <a:rPr lang="en-US" sz="3200" dirty="0"/>
              <a:t> Barnes</a:t>
            </a:r>
          </a:p>
          <a:p>
            <a:r>
              <a:rPr lang="en-US" sz="3600" dirty="0"/>
              <a:t>Birthday: ____April 25th_____________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53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{58521D8D-C0B9-574D-9DB2-5F2F0882548B}tf10001120</Template>
  <TotalTime>49</TotalTime>
  <Words>47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Rayner, Martha</dc:creator>
  <cp:lastModifiedBy>Barnes, Torachia</cp:lastModifiedBy>
  <cp:revision>4</cp:revision>
  <dcterms:created xsi:type="dcterms:W3CDTF">2022-03-31T16:40:07Z</dcterms:created>
  <dcterms:modified xsi:type="dcterms:W3CDTF">2022-04-29T19:49:01Z</dcterms:modified>
</cp:coreProperties>
</file>