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66" r:id="rId8"/>
    <p:sldId id="260" r:id="rId9"/>
    <p:sldId id="261" r:id="rId10"/>
    <p:sldId id="265" r:id="rId11"/>
    <p:sldId id="262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707"/>
  </p:normalViewPr>
  <p:slideViewPr>
    <p:cSldViewPr>
      <p:cViewPr varScale="1">
        <p:scale>
          <a:sx n="85" d="100"/>
          <a:sy n="85" d="100"/>
        </p:scale>
        <p:origin x="100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171DF2-6A8A-7945-9239-2B7A06637DA2}" type="datetimeFigureOut">
              <a:rPr lang="en-US" smtClean="0"/>
              <a:t>8/15/17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611F6-06A5-8E4C-A2A1-8B8D0CC9E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607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D29A2-E6B2-CF4C-AC41-A88DECDFAD27}" type="datetimeFigureOut">
              <a:rPr lang="en-US" smtClean="0"/>
              <a:t>8/15/17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F4C4E-A424-1148-A20A-B61A82633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2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F4C4E-A424-1148-A20A-B61A826331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226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F4C4E-A424-1148-A20A-B61A826331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43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F4C4E-A424-1148-A20A-B61A826331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37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B528F-AA8D-4594-ACD3-852570E40FB9}" type="datetimeFigureOut">
              <a:rPr lang="en-US" smtClean="0"/>
              <a:t>8/15/17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21B06-8154-4500-8E3F-EA6CAB8E00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B528F-AA8D-4594-ACD3-852570E40FB9}" type="datetimeFigureOut">
              <a:rPr lang="en-US" smtClean="0"/>
              <a:t>8/15/17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21B06-8154-4500-8E3F-EA6CAB8E00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B528F-AA8D-4594-ACD3-852570E40FB9}" type="datetimeFigureOut">
              <a:rPr lang="en-US" smtClean="0"/>
              <a:t>8/15/17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21B06-8154-4500-8E3F-EA6CAB8E00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B528F-AA8D-4594-ACD3-852570E40FB9}" type="datetimeFigureOut">
              <a:rPr lang="en-US" smtClean="0"/>
              <a:t>8/15/17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21B06-8154-4500-8E3F-EA6CAB8E00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B528F-AA8D-4594-ACD3-852570E40FB9}" type="datetimeFigureOut">
              <a:rPr lang="en-US" smtClean="0"/>
              <a:t>8/15/17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21B06-8154-4500-8E3F-EA6CAB8E00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B528F-AA8D-4594-ACD3-852570E40FB9}" type="datetimeFigureOut">
              <a:rPr lang="en-US" smtClean="0"/>
              <a:t>8/15/17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21B06-8154-4500-8E3F-EA6CAB8E00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B528F-AA8D-4594-ACD3-852570E40FB9}" type="datetimeFigureOut">
              <a:rPr lang="en-US" smtClean="0"/>
              <a:t>8/15/17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21B06-8154-4500-8E3F-EA6CAB8E00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B528F-AA8D-4594-ACD3-852570E40FB9}" type="datetimeFigureOut">
              <a:rPr lang="en-US" smtClean="0"/>
              <a:t>8/15/17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21B06-8154-4500-8E3F-EA6CAB8E00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B528F-AA8D-4594-ACD3-852570E40FB9}" type="datetimeFigureOut">
              <a:rPr lang="en-US" smtClean="0"/>
              <a:t>8/15/17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21B06-8154-4500-8E3F-EA6CAB8E00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B528F-AA8D-4594-ACD3-852570E40FB9}" type="datetimeFigureOut">
              <a:rPr lang="en-US" smtClean="0"/>
              <a:t>8/15/17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21B06-8154-4500-8E3F-EA6CAB8E00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B528F-AA8D-4594-ACD3-852570E40FB9}" type="datetimeFigureOut">
              <a:rPr lang="en-US" smtClean="0"/>
              <a:t>8/15/17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21B06-8154-4500-8E3F-EA6CAB8E007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6BB528F-AA8D-4594-ACD3-852570E40FB9}" type="datetimeFigureOut">
              <a:rPr lang="en-US" smtClean="0"/>
              <a:t>8/15/17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AF21B06-8154-4500-8E3F-EA6CAB8E00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Central Idea &amp; Theme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20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central/main idea?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5364480" cy="4956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After you read a book or see a movie, do you ever tell someone else what it is about?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When you do this, you state the </a:t>
            </a:r>
            <a:r>
              <a:rPr lang="en-US" b="1" u="sng" dirty="0" smtClean="0"/>
              <a:t>central or main idea</a:t>
            </a:r>
            <a:r>
              <a:rPr lang="en-US" dirty="0" smtClean="0"/>
              <a:t>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u="sng" dirty="0" smtClean="0"/>
              <a:t>central or main idea</a:t>
            </a:r>
            <a:r>
              <a:rPr lang="en-US" dirty="0" smtClean="0"/>
              <a:t> is what something is mostly about.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11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idea/central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03648"/>
          </a:xfrm>
        </p:spPr>
        <p:txBody>
          <a:bodyPr>
            <a:normAutofit/>
          </a:bodyPr>
          <a:lstStyle/>
          <a:p>
            <a:r>
              <a:rPr lang="en-US" sz="4400" dirty="0" smtClean="0"/>
              <a:t>Main idea = Central idea</a:t>
            </a:r>
          </a:p>
          <a:p>
            <a:pPr marL="0" indent="0">
              <a:buNone/>
            </a:pPr>
            <a:endParaRPr lang="en-US" sz="4400" dirty="0"/>
          </a:p>
          <a:p>
            <a:r>
              <a:rPr lang="en-US" sz="4400" dirty="0" smtClean="0"/>
              <a:t>Central/Main ideas are in informational text.</a:t>
            </a:r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300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DETERMINE CENTRAL IDEA?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512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Use the </a:t>
            </a:r>
            <a:r>
              <a:rPr lang="en-US" b="1" dirty="0" smtClean="0">
                <a:solidFill>
                  <a:srgbClr val="FF0000"/>
                </a:solidFill>
              </a:rPr>
              <a:t>5W </a:t>
            </a:r>
            <a:r>
              <a:rPr lang="en-US" b="1" dirty="0">
                <a:solidFill>
                  <a:srgbClr val="FF0000"/>
                </a:solidFill>
              </a:rPr>
              <a:t>strategy </a:t>
            </a:r>
            <a:r>
              <a:rPr lang="en-US" dirty="0"/>
              <a:t>to help determine the central/main idea: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WHO </a:t>
            </a:r>
            <a:r>
              <a:rPr lang="en-US" b="1" dirty="0"/>
              <a:t> </a:t>
            </a:r>
            <a:r>
              <a:rPr lang="en-US" b="1" dirty="0" smtClean="0"/>
              <a:t>		Who is it about?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WHAT 		</a:t>
            </a:r>
            <a:r>
              <a:rPr lang="en-US" dirty="0" smtClean="0"/>
              <a:t>What are they doing?</a:t>
            </a: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WHEN  	</a:t>
            </a:r>
            <a:r>
              <a:rPr lang="en-US" b="1" dirty="0" smtClean="0"/>
              <a:t>When is it happening?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WHERE 	</a:t>
            </a:r>
            <a:r>
              <a:rPr lang="en-US" b="1" dirty="0" smtClean="0"/>
              <a:t>Where is it taking place?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WHY 		</a:t>
            </a:r>
            <a:r>
              <a:rPr lang="en-US" b="1" dirty="0" smtClean="0"/>
              <a:t>Why is it happening?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CENTRAL IDEA STATEMENT</a:t>
            </a:r>
            <a:r>
              <a:rPr lang="en-US" b="1" dirty="0" smtClean="0"/>
              <a:t>-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Use the 5 W to help write a CENTRAL/MAIN</a:t>
            </a:r>
            <a:r>
              <a:rPr lang="en-US" dirty="0" smtClean="0"/>
              <a:t> </a:t>
            </a:r>
            <a:r>
              <a:rPr lang="en-US" dirty="0"/>
              <a:t>idea </a:t>
            </a:r>
            <a:r>
              <a:rPr lang="en-US" dirty="0" smtClean="0"/>
              <a:t>sentence.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63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THEME is found in fictional text.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It </a:t>
            </a:r>
            <a:r>
              <a:rPr lang="en-US" dirty="0" smtClean="0"/>
              <a:t>is </a:t>
            </a:r>
            <a:r>
              <a:rPr lang="en-US" dirty="0" smtClean="0"/>
              <a:t>the lesson or message that the writer wants to get across in his or her story.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Usually theme is a statement about life or the way the world works.  People apply these lessons or ideas to their own lives.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49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find theme?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To find the theme, ask yourself, What lesson did the main character in the story learn or fail to learn?  Other questions to ask yourself: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What is the moral of the story?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What lesson is the author trying to teach?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Which idea in the story can relate to everyday life?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02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the theme and central idea developed throughout the text?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Through characters’ </a:t>
            </a:r>
            <a:r>
              <a:rPr lang="en-US" dirty="0" smtClean="0"/>
              <a:t>actions</a:t>
            </a:r>
            <a:endParaRPr lang="en-US" dirty="0" smtClean="0"/>
          </a:p>
          <a:p>
            <a:r>
              <a:rPr lang="en-US" dirty="0" smtClean="0"/>
              <a:t>Through key plot details</a:t>
            </a:r>
          </a:p>
          <a:p>
            <a:r>
              <a:rPr lang="en-US" dirty="0" smtClean="0"/>
              <a:t>Through the conflict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94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more you read, the more you will notice that some themes are used again and again.  Here are some common themes: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Too much pride can destroy a person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Crime does not pay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Treat others the way you want to be treated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Going through hard times can make a person stronger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Love conquers 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45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you 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7984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3400" dirty="0" smtClean="0"/>
          </a:p>
          <a:p>
            <a:pPr marL="0" indent="0">
              <a:buNone/>
            </a:pPr>
            <a:r>
              <a:rPr lang="en-US" sz="3400" dirty="0" smtClean="0"/>
              <a:t>Identify </a:t>
            </a:r>
            <a:r>
              <a:rPr lang="en-US" sz="3400" dirty="0"/>
              <a:t>theme and </a:t>
            </a:r>
            <a:r>
              <a:rPr lang="en-US" sz="3400" dirty="0" smtClean="0"/>
              <a:t> </a:t>
            </a:r>
            <a:r>
              <a:rPr lang="en-US" sz="3400" dirty="0"/>
              <a:t>strategies of finding theme within a story.</a:t>
            </a:r>
            <a:br>
              <a:rPr lang="en-US" sz="3400" dirty="0"/>
            </a:br>
            <a:endParaRPr lang="en-US" sz="3400" dirty="0" smtClean="0"/>
          </a:p>
          <a:p>
            <a:pPr marL="0" indent="0">
              <a:buNone/>
            </a:pPr>
            <a:r>
              <a:rPr lang="en-US" sz="3400" dirty="0" smtClean="0"/>
              <a:t>Identify </a:t>
            </a:r>
            <a:r>
              <a:rPr lang="en-US" sz="3400" dirty="0"/>
              <a:t>central idea and main idea </a:t>
            </a:r>
            <a:endParaRPr lang="en-US" sz="3400" dirty="0" smtClean="0"/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r>
              <a:rPr lang="en-US" sz="3400" dirty="0" smtClean="0"/>
              <a:t>What are similarities </a:t>
            </a:r>
            <a:r>
              <a:rPr lang="en-US" sz="3400" dirty="0"/>
              <a:t>and differences between the </a:t>
            </a:r>
            <a:r>
              <a:rPr lang="en-US" sz="3400" dirty="0" smtClean="0"/>
              <a:t>two?</a:t>
            </a:r>
          </a:p>
          <a:p>
            <a:pPr marL="0" indent="0">
              <a:buNone/>
            </a:pP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 smtClean="0"/>
              <a:t>What strategy do I want to use to find central/main idea?</a:t>
            </a:r>
          </a:p>
          <a:p>
            <a:pPr marL="0" indent="0">
              <a:buNone/>
            </a:pP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 smtClean="0"/>
              <a:t>How are theme</a:t>
            </a:r>
            <a:r>
              <a:rPr lang="en-US" sz="3400" dirty="0"/>
              <a:t>, main idea, and central idea are developed in </a:t>
            </a:r>
            <a:r>
              <a:rPr lang="en-US" sz="3400" dirty="0" smtClean="0"/>
              <a:t>a text (hint:  think of point of view)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18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67E27161E68446AC3482E4B24046DE" ma:contentTypeVersion="0" ma:contentTypeDescription="Create a new document." ma:contentTypeScope="" ma:versionID="07a4c2b278cb7ff7611523a2444c6af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F61EF1D-F3A5-470E-BAEB-891ADBB5C2E9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8B80CC6-6CB8-4161-A8F1-56C84CBA27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CB5CC7-E6B9-400F-8471-004A3F6EFB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1049</TotalTime>
  <Words>306</Words>
  <Application>Microsoft Macintosh PowerPoint</Application>
  <PresentationFormat>On-screen Show (4:3)</PresentationFormat>
  <Paragraphs>62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Calibri</vt:lpstr>
      <vt:lpstr>Franklin Gothic Book</vt:lpstr>
      <vt:lpstr>Franklin Gothic Medium</vt:lpstr>
      <vt:lpstr>Verdana</vt:lpstr>
      <vt:lpstr>Wingdings</vt:lpstr>
      <vt:lpstr>Wingdings 2</vt:lpstr>
      <vt:lpstr>Aspect</vt:lpstr>
      <vt:lpstr>Central Idea &amp; Theme</vt:lpstr>
      <vt:lpstr>What is central/main idea?</vt:lpstr>
      <vt:lpstr>Main idea/central idea</vt:lpstr>
      <vt:lpstr>HOW DO YOU DETERMINE CENTRAL IDEA?</vt:lpstr>
      <vt:lpstr>Theme</vt:lpstr>
      <vt:lpstr>How do I find theme?</vt:lpstr>
      <vt:lpstr>How are the theme and central idea developed throughout the text?</vt:lpstr>
      <vt:lpstr>Common themes</vt:lpstr>
      <vt:lpstr>Now you try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 and central/main idea</dc:title>
  <dc:creator>Spencer</dc:creator>
  <cp:lastModifiedBy>Turpin, Leahbeth</cp:lastModifiedBy>
  <cp:revision>15</cp:revision>
  <cp:lastPrinted>2017-08-15T12:38:04Z</cp:lastPrinted>
  <dcterms:created xsi:type="dcterms:W3CDTF">2012-01-16T13:56:33Z</dcterms:created>
  <dcterms:modified xsi:type="dcterms:W3CDTF">2017-08-15T21:10:51Z</dcterms:modified>
</cp:coreProperties>
</file>